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  <p:sldMasterId id="2147483744" r:id="rId2"/>
  </p:sldMasterIdLst>
  <p:sldIdLst>
    <p:sldId id="273" r:id="rId3"/>
    <p:sldId id="274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162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287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27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37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420283"/>
            <a:ext cx="38862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90800"/>
            <a:ext cx="32004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28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00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77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90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7" y="2937934"/>
            <a:ext cx="3886200" cy="908050"/>
          </a:xfrm>
        </p:spPr>
        <p:txBody>
          <a:bodyPr anchor="t"/>
          <a:lstStyle>
            <a:lvl1pPr algn="l">
              <a:defRPr sz="2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7" y="1937809"/>
            <a:ext cx="3886200" cy="1000125"/>
          </a:xfrm>
        </p:spPr>
        <p:txBody>
          <a:bodyPr anchor="b"/>
          <a:lstStyle>
            <a:lvl1pPr marL="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1pPr>
            <a:lvl2pPr marL="2286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01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2019300" cy="3017309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24100" y="1066800"/>
            <a:ext cx="2019300" cy="3017309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330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023409"/>
            <a:ext cx="2020094" cy="426508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449917"/>
            <a:ext cx="2020094" cy="2634192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13" y="1023409"/>
            <a:ext cx="2020888" cy="426508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13" y="1449917"/>
            <a:ext cx="2020888" cy="2634192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9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698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68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2033"/>
            <a:ext cx="1504157" cy="774700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25" y="182034"/>
            <a:ext cx="2555875" cy="3902075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956734"/>
            <a:ext cx="1504157" cy="3127375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3000" indent="0">
              <a:buNone/>
              <a:defRPr sz="450"/>
            </a:lvl6pPr>
            <a:lvl7pPr marL="1371600" indent="0">
              <a:buNone/>
              <a:defRPr sz="450"/>
            </a:lvl7pPr>
            <a:lvl8pPr marL="1600200" indent="0">
              <a:buNone/>
              <a:defRPr sz="450"/>
            </a:lvl8pPr>
            <a:lvl9pPr marL="1828800" indent="0">
              <a:buNone/>
              <a:defRPr sz="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95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934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44" y="3200400"/>
            <a:ext cx="2743200" cy="377825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44" y="408517"/>
            <a:ext cx="2743200" cy="2743200"/>
          </a:xfrm>
        </p:spPr>
        <p:txBody>
          <a:bodyPr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44" y="3578225"/>
            <a:ext cx="2743200" cy="536575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3000" indent="0">
              <a:buNone/>
              <a:defRPr sz="450"/>
            </a:lvl6pPr>
            <a:lvl7pPr marL="1371600" indent="0">
              <a:buNone/>
              <a:defRPr sz="450"/>
            </a:lvl7pPr>
            <a:lvl8pPr marL="1600200" indent="0">
              <a:buNone/>
              <a:defRPr sz="450"/>
            </a:lvl8pPr>
            <a:lvl9pPr marL="1828800" indent="0">
              <a:buNone/>
              <a:defRPr sz="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812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863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14700" y="183092"/>
            <a:ext cx="10287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83092"/>
            <a:ext cx="30099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63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5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672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73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28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81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4114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41148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4237567"/>
            <a:ext cx="1066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2100" y="4237567"/>
            <a:ext cx="1447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76600" y="4237567"/>
            <a:ext cx="1066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6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indent="-142875" algn="l" defTabSz="4572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spcBef>
          <a:spcPct val="20000"/>
        </a:spcBef>
        <a:buFont typeface="Arial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spcBef>
          <a:spcPct val="20000"/>
        </a:spcBef>
        <a:buFont typeface="Arial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9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524111" y="1191940"/>
            <a:ext cx="2666643" cy="272106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873350">
            <a:off x="-1133006" y="-790106"/>
            <a:ext cx="3294712" cy="32947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65383" y="2305562"/>
            <a:ext cx="6613236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80"/>
              </a:lnSpc>
            </a:pPr>
            <a:r>
              <a:rPr lang="en-US" sz="7546" dirty="0">
                <a:solidFill>
                  <a:srgbClr val="FFBE00"/>
                </a:solidFill>
                <a:latin typeface="One Little Font"/>
                <a:ea typeface="One Little Font"/>
                <a:cs typeface="One Little Font"/>
                <a:sym typeface="One Little Font"/>
              </a:rPr>
              <a:t>Weather App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65383" y="3408408"/>
            <a:ext cx="6613236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80"/>
              </a:lnSpc>
            </a:pPr>
            <a:r>
              <a:rPr lang="en-US" sz="7546" dirty="0">
                <a:solidFill>
                  <a:srgbClr val="81C4D7"/>
                </a:solidFill>
                <a:latin typeface="One Little Font"/>
                <a:ea typeface="One Little Font"/>
                <a:cs typeface="One Little Font"/>
                <a:sym typeface="One Little Font"/>
              </a:rPr>
              <a:t>Using pyQt5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94236" y="1826677"/>
            <a:ext cx="3955529" cy="588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223966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Science Lesson for Middle High School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61689" y="4539671"/>
            <a:ext cx="3620622" cy="245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6"/>
              </a:lnSpc>
              <a:spcBef>
                <a:spcPct val="0"/>
              </a:spcBef>
            </a:pPr>
            <a:r>
              <a:rPr lang="en-US" sz="1490" dirty="0">
                <a:solidFill>
                  <a:srgbClr val="FFFFFF"/>
                </a:solidFill>
                <a:latin typeface="Nyutro Sans"/>
                <a:ea typeface="Nyutro Sans"/>
                <a:cs typeface="Nyutro Sans"/>
                <a:sym typeface="Nyutro Sans"/>
              </a:rPr>
              <a:t>By Faizan Muhammad(20pwcse1972)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Components - OpenWeatherAPI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Purpose: Fetch data from </a:t>
            </a:r>
            <a:r>
              <a:rPr dirty="0" err="1"/>
              <a:t>OpenWeather</a:t>
            </a:r>
            <a:r>
              <a:rPr dirty="0"/>
              <a:t> API.</a:t>
            </a:r>
          </a:p>
          <a:p>
            <a:r>
              <a:rPr dirty="0"/>
              <a:t>Methods: </a:t>
            </a:r>
            <a:r>
              <a:rPr dirty="0" err="1"/>
              <a:t>get_weather_data</a:t>
            </a:r>
            <a:r>
              <a:rPr dirty="0"/>
              <a:t>(city, unit)</a:t>
            </a:r>
            <a:endParaRPr lang="en-US" dirty="0"/>
          </a:p>
          <a:p>
            <a:r>
              <a:rPr lang="en-US" dirty="0" err="1"/>
              <a:t>get_weather_data</a:t>
            </a:r>
            <a:r>
              <a:rPr lang="en-US" dirty="0"/>
              <a:t>: Sends requests and retrieves JSON data</a:t>
            </a:r>
            <a:endParaRPr dirty="0"/>
          </a:p>
          <a:p>
            <a:r>
              <a:rPr dirty="0"/>
              <a:t>Error Handling: Handles API request exceptions (e.g., invalid city names).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Components - WeatherDisplay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Purpose: Manage and update UI components with weather data.</a:t>
            </a:r>
          </a:p>
          <a:p>
            <a:r>
              <a:t>Key Features: Converts weather data into temperature, emojis, and descriptions.</a:t>
            </a:r>
          </a:p>
          <a:p>
            <a:r>
              <a:t>Supports different weather conditions (e.g., rain, snow).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Components - WeatherApp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Purpose: Combines all components to create a functional app.</a:t>
            </a:r>
          </a:p>
          <a:p>
            <a:r>
              <a:t>Handles:</a:t>
            </a:r>
          </a:p>
          <a:p>
            <a:r>
              <a:t>- User input (city name).</a:t>
            </a:r>
          </a:p>
          <a:p>
            <a:r>
              <a:t>- Button clicks for fetching data and toggling units.</a:t>
            </a:r>
          </a:p>
          <a:p>
            <a:r>
              <a:t>- Error display for invalid inputs.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OOP is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Encapsulation: Private variables prevent direct modification.</a:t>
            </a:r>
          </a:p>
          <a:p>
            <a:r>
              <a:t>Abstraction: Separate classes manage UI, API calls, and weather display.</a:t>
            </a:r>
          </a:p>
          <a:p>
            <a:r>
              <a:t>Inheritance: WeatherApp extends BaseApp for UI structure.</a:t>
            </a:r>
          </a:p>
          <a:p>
            <a:r>
              <a:t>Polymorphism: Dynamic unit conversion and weather emojis based on conditions.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Main Functionality: Real-time weather data fetching and display.</a:t>
            </a:r>
          </a:p>
          <a:p>
            <a:r>
              <a:t>Execution Workflow:</a:t>
            </a:r>
          </a:p>
          <a:p>
            <a:r>
              <a:t>- User inputs a city → API fetches data → Weather is displayed in the UI.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Features in 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Demonstration of Workflow:</a:t>
            </a:r>
          </a:p>
          <a:p>
            <a:r>
              <a:t>- User enters a city name.</a:t>
            </a:r>
          </a:p>
          <a:p>
            <a:r>
              <a:t>- API fetches temperature, condition, and description.</a:t>
            </a:r>
          </a:p>
          <a:p>
            <a:r>
              <a:t>- App displays results with relevant emoji and description.</a:t>
            </a:r>
          </a:p>
          <a:p>
            <a:r>
              <a:t>Screenshots will be added.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Intuitive and minimalistic design.</a:t>
            </a:r>
          </a:p>
          <a:p>
            <a:r>
              <a:t>Robust error handling for invalid city names and API errors.</a:t>
            </a:r>
          </a:p>
          <a:p>
            <a:r>
              <a:t>Dynamic updates for both Celsius and Fahrenheit units.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Add forecast for upcoming days.</a:t>
            </a:r>
          </a:p>
          <a:p>
            <a:r>
              <a:t>Implement map-based city selection.</a:t>
            </a:r>
          </a:p>
          <a:p>
            <a:r>
              <a:t>Support for multiple languages.</a:t>
            </a:r>
          </a:p>
          <a:p>
            <a:r>
              <a:t>Integration with other weather APIs for better accuracy.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Introduction</a:t>
            </a:r>
          </a:p>
          <a:p>
            <a:r>
              <a:t>Purpose of the App</a:t>
            </a:r>
          </a:p>
          <a:p>
            <a:r>
              <a:t>Features</a:t>
            </a:r>
          </a:p>
          <a:p>
            <a:r>
              <a:t>Technology Stack</a:t>
            </a:r>
          </a:p>
          <a:p>
            <a:r>
              <a:t>Programming Language &amp; Libraries</a:t>
            </a:r>
          </a:p>
          <a:p>
            <a:r>
              <a:t>OpenWeather API Integration</a:t>
            </a:r>
          </a:p>
          <a:p>
            <a:r>
              <a:t>Code Structure &amp; Key Components</a:t>
            </a:r>
          </a:p>
          <a:p>
            <a:r>
              <a:t>Object-Oriented Principles</a:t>
            </a:r>
          </a:p>
          <a:p>
            <a:r>
              <a:t>Highlights &amp; Future Improvements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user-friendly weather application with a graphical interface.</a:t>
            </a:r>
          </a:p>
          <a:p>
            <a:r>
              <a:t>Provides real-time weather updates using the OpenWeather API.</a:t>
            </a:r>
          </a:p>
          <a:p>
            <a:r>
              <a:t>Built using Python and PyQt5.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Purpose of the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 offer accurate weather forecasts based on user-provided city names.</a:t>
            </a:r>
          </a:p>
          <a:p>
            <a:r>
              <a:t>Provide a simple and visually appealing user interface.</a:t>
            </a:r>
          </a:p>
          <a:p>
            <a:r>
              <a:t>Enhance understanding of API integration and object-oriented design.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Fetch current weather details such as temperature and description.</a:t>
            </a:r>
          </a:p>
          <a:p>
            <a:r>
              <a:t>Unit conversion between Celsius (°C) and Fahrenheit (°F).</a:t>
            </a:r>
          </a:p>
          <a:p>
            <a:r>
              <a:t>Interactive UI with instant error feedback for invalid inputs.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Technology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Programming Language: Python</a:t>
            </a:r>
          </a:p>
          <a:p>
            <a:r>
              <a:t>Framework: PyQt5 for GUI</a:t>
            </a:r>
          </a:p>
          <a:p>
            <a:r>
              <a:t>API: OpenWeather API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Programming Language &amp;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Python</a:t>
            </a:r>
          </a:p>
          <a:p>
            <a:r>
              <a:t>Libraries:</a:t>
            </a:r>
          </a:p>
          <a:p>
            <a:r>
              <a:t>- PyQt5: UI design</a:t>
            </a:r>
          </a:p>
          <a:p>
            <a:r>
              <a:t>- requests: API communication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OpenWeather API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API Key: Required to fetch weather data.</a:t>
            </a:r>
          </a:p>
          <a:p>
            <a:r>
              <a:t>Endpoints:</a:t>
            </a:r>
          </a:p>
          <a:p>
            <a:r>
              <a:t>- Base URL: http://api.openweathermap.org/data/2.5/weather</a:t>
            </a:r>
          </a:p>
          <a:p>
            <a:r>
              <a:t>- Parameters: city, units</a:t>
            </a:r>
          </a:p>
          <a:p>
            <a:r>
              <a:t>Provides data such as temperature, weather condition, and description.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Key Components:</a:t>
            </a:r>
          </a:p>
          <a:p>
            <a:r>
              <a:t>- OpenWeatherAPI</a:t>
            </a:r>
          </a:p>
          <a:p>
            <a:r>
              <a:t>- WeatherDisplay</a:t>
            </a:r>
          </a:p>
          <a:p>
            <a:r>
              <a:t>- WeatherApp (inherits from BaseApp)</a:t>
            </a:r>
          </a:p>
          <a:p>
            <a:r>
              <a:t>Modular design for better readability and reusability.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A8DEE8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1839</TotalTime>
  <Words>549</Words>
  <Application>Microsoft Office PowerPoint</Application>
  <PresentationFormat>On-screen Show (4:3)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Nyutro Sans</vt:lpstr>
      <vt:lpstr>Nyutro Sans Bold</vt:lpstr>
      <vt:lpstr>One Little Font</vt:lpstr>
      <vt:lpstr>Rockwell</vt:lpstr>
      <vt:lpstr>Wingdings</vt:lpstr>
      <vt:lpstr>Atlas</vt:lpstr>
      <vt:lpstr>Office Theme</vt:lpstr>
      <vt:lpstr>PowerPoint Presentation</vt:lpstr>
      <vt:lpstr>Table of Contents</vt:lpstr>
      <vt:lpstr>Introduction</vt:lpstr>
      <vt:lpstr>Purpose of the App</vt:lpstr>
      <vt:lpstr>Features</vt:lpstr>
      <vt:lpstr>Technology Stack</vt:lpstr>
      <vt:lpstr>Programming Language &amp; Libraries</vt:lpstr>
      <vt:lpstr>OpenWeather API Integration</vt:lpstr>
      <vt:lpstr>Code Structure</vt:lpstr>
      <vt:lpstr>Key Components - OpenWeatherAPI Class</vt:lpstr>
      <vt:lpstr>Key Components - WeatherDisplay Class</vt:lpstr>
      <vt:lpstr>Key Components - WeatherApp Class</vt:lpstr>
      <vt:lpstr>How OOP is Used</vt:lpstr>
      <vt:lpstr>Conclusion</vt:lpstr>
      <vt:lpstr>Features in Action</vt:lpstr>
      <vt:lpstr>Highlights</vt:lpstr>
      <vt:lpstr>Future Improvements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Faizan</dc:creator>
  <cp:keywords/>
  <dc:description>generated using python-pptx</dc:description>
  <cp:lastModifiedBy>Faizan khan</cp:lastModifiedBy>
  <cp:revision>2</cp:revision>
  <dcterms:created xsi:type="dcterms:W3CDTF">2013-01-27T09:14:16Z</dcterms:created>
  <dcterms:modified xsi:type="dcterms:W3CDTF">2025-01-31T09:33:27Z</dcterms:modified>
  <cp:category/>
</cp:coreProperties>
</file>

<file path=docProps/thumbnail.jpeg>
</file>